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40923"/>
            <a:ext cx="12192000" cy="1269039"/>
          </a:xfrm>
        </p:spPr>
        <p:txBody>
          <a:bodyPr>
            <a:no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 KUMPI LUKHU KHUSAK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909578"/>
            <a:ext cx="12192000" cy="2554063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Crown Him King! </a:t>
            </a:r>
          </a:p>
          <a:p>
            <a:r>
              <a:rPr lang="en-US" sz="3200" dirty="0" err="1"/>
              <a:t>Mang</a:t>
            </a:r>
            <a:r>
              <a:rPr lang="en-US" sz="3200" dirty="0"/>
              <a:t>. 19:16</a:t>
            </a:r>
          </a:p>
          <a:p>
            <a:r>
              <a:rPr lang="en-US" sz="3200" dirty="0"/>
              <a:t>Ida A. </a:t>
            </a:r>
            <a:r>
              <a:rPr lang="en-US" sz="3200" dirty="0" err="1"/>
              <a:t>Hushower</a:t>
            </a:r>
            <a:endParaRPr lang="en-US" sz="3200" dirty="0"/>
          </a:p>
          <a:p>
            <a:r>
              <a:rPr lang="en-US" sz="3200" dirty="0" err="1"/>
              <a:t>Doh</a:t>
            </a:r>
            <a:r>
              <a:rPr lang="en-US" sz="3200" dirty="0"/>
              <a:t> is G </a:t>
            </a:r>
          </a:p>
          <a:p>
            <a:r>
              <a:rPr lang="en-US" sz="3200" dirty="0"/>
              <a:t> 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47849" y="6156101"/>
            <a:ext cx="2444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lukhu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minphat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un;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pahtawi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atawntungin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47849" y="6156101"/>
            <a:ext cx="2444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lukhu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lukhu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khusak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Lukhu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lukhu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Khusak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phat den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9756475" y="6156101"/>
            <a:ext cx="2435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Phatun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phatun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mihonpi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tokhom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Phat un,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phatun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leimi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65103" y="6156101"/>
            <a:ext cx="2426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Gualzo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 hi,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 pa hi;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 ding hi.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sz="11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56475" y="6156101"/>
            <a:ext cx="2435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58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14. KUMPI LUKHU KHUSAK 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2018-12-13T16:21:06Z</dcterms:modified>
</cp:coreProperties>
</file>